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Electromagnetism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the Medical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2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– Magnetic Resonance Imaging</a:t>
            </a:r>
            <a:endParaRPr lang="en-US" dirty="0"/>
          </a:p>
        </p:txBody>
      </p:sp>
      <p:pic>
        <p:nvPicPr>
          <p:cNvPr id="6" name="Content Placeholder 5" descr="mri-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b="8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987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they are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diagnose the following:</a:t>
            </a:r>
          </a:p>
          <a:p>
            <a:pPr lvl="1"/>
            <a:r>
              <a:rPr lang="en-US" dirty="0" smtClean="0"/>
              <a:t>Brain tumors</a:t>
            </a:r>
          </a:p>
          <a:p>
            <a:pPr lvl="1"/>
            <a:r>
              <a:rPr lang="en-US" dirty="0" smtClean="0"/>
              <a:t>Torn ligaments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schlerosis</a:t>
            </a:r>
            <a:endParaRPr lang="en-US" dirty="0" smtClean="0"/>
          </a:p>
          <a:p>
            <a:pPr lvl="1"/>
            <a:r>
              <a:rPr lang="en-US" dirty="0" smtClean="0"/>
              <a:t>Strokes</a:t>
            </a:r>
          </a:p>
          <a:p>
            <a:pPr lvl="1"/>
            <a:r>
              <a:rPr lang="en-US" dirty="0" smtClean="0"/>
              <a:t>Tendonitis</a:t>
            </a:r>
          </a:p>
          <a:p>
            <a:pPr lvl="1"/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Much much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1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87" r="-40987"/>
          <a:stretch>
            <a:fillRect/>
          </a:stretch>
        </p:blipFill>
        <p:spPr>
          <a:xfrm>
            <a:off x="540694" y="1288501"/>
            <a:ext cx="8106070" cy="5310829"/>
          </a:xfrm>
        </p:spPr>
      </p:pic>
    </p:spTree>
    <p:extLst>
      <p:ext uri="{BB962C8B-B14F-4D97-AF65-F5344CB8AC3E}">
        <p14:creationId xmlns:p14="http://schemas.microsoft.com/office/powerpoint/2010/main" val="11001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 are used how?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Superconducting magnet</a:t>
            </a:r>
          </a:p>
          <a:p>
            <a:r>
              <a:rPr lang="en-US" dirty="0" smtClean="0"/>
              <a:t>Cooled wires in a vacuum</a:t>
            </a:r>
          </a:p>
          <a:p>
            <a:r>
              <a:rPr lang="en-US" dirty="0" smtClean="0"/>
              <a:t>Strong magnetic field created for high quality imaging</a:t>
            </a:r>
          </a:p>
          <a:p>
            <a:r>
              <a:rPr lang="en-US" dirty="0" smtClean="0"/>
              <a:t>Resistive magnets</a:t>
            </a:r>
          </a:p>
          <a:p>
            <a:r>
              <a:rPr lang="en-US" dirty="0" smtClean="0"/>
              <a:t>Permanent magnets</a:t>
            </a:r>
          </a:p>
          <a:p>
            <a:r>
              <a:rPr lang="en-US" dirty="0" smtClean="0"/>
              <a:t>Gradient magnets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0987" r="-40987"/>
          <a:stretch>
            <a:fillRect/>
          </a:stretch>
        </p:blipFill>
        <p:spPr>
          <a:xfrm>
            <a:off x="261457" y="781599"/>
            <a:ext cx="9927547" cy="5455493"/>
          </a:xfrm>
        </p:spPr>
      </p:pic>
    </p:spTree>
    <p:extLst>
      <p:ext uri="{BB962C8B-B14F-4D97-AF65-F5344CB8AC3E}">
        <p14:creationId xmlns:p14="http://schemas.microsoft.com/office/powerpoint/2010/main" val="247376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fund more research?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find a way to make MRI’s more patient friendly (laying still for long period of time, loud, etc…)</a:t>
            </a:r>
          </a:p>
          <a:p>
            <a:r>
              <a:rPr lang="en-US" dirty="0" smtClean="0"/>
              <a:t>MRI’s are expensive to purchase and to use… Can they be made more cost effective</a:t>
            </a:r>
          </a:p>
          <a:p>
            <a:r>
              <a:rPr lang="en-US" dirty="0" smtClean="0"/>
              <a:t>MRI’s are extremely valuable to doctors and patients for their diagnostic capabilities</a:t>
            </a:r>
          </a:p>
          <a:p>
            <a:r>
              <a:rPr lang="en-US" dirty="0" smtClean="0"/>
              <a:t>More research needs to be done related to patient </a:t>
            </a:r>
            <a:r>
              <a:rPr lang="en-US" smtClean="0"/>
              <a:t>saftey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99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10</TotalTime>
  <Words>131</Words>
  <Application>Microsoft Macintosh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Habitat</vt:lpstr>
      <vt:lpstr>Electromagnetism</vt:lpstr>
      <vt:lpstr>MRI – Magnetic Resonance Imaging</vt:lpstr>
      <vt:lpstr>Why they are important</vt:lpstr>
      <vt:lpstr>How it works</vt:lpstr>
      <vt:lpstr>Magnets are used how? </vt:lpstr>
      <vt:lpstr>PowerPoint Presentation</vt:lpstr>
      <vt:lpstr>Why fund more research?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Electromagnetism</dc:title>
  <dc:creator>Jennifer Rinkenberger</dc:creator>
  <cp:lastModifiedBy>Jennifer Rinkenberger</cp:lastModifiedBy>
  <cp:revision>2</cp:revision>
  <dcterms:created xsi:type="dcterms:W3CDTF">2012-10-29T23:54:42Z</dcterms:created>
  <dcterms:modified xsi:type="dcterms:W3CDTF">2012-10-30T00:04:59Z</dcterms:modified>
</cp:coreProperties>
</file>